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B4817-ED60-450B-BD49-C6FCF82FF6B5}" type="datetimeFigureOut">
              <a:rPr lang="en-AU" smtClean="0"/>
              <a:t>18/11/2015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6DDB4-3825-4CB6-8503-11B9FE47AE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4250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7395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9833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4216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481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393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8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22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28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7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95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7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3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53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12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179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6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Out of Ashes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916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608745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Fire in the forest leaves us ashes.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Ashes lie smoking on the ground.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 the old and dead wood lies in ashes.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don’t be sad, </a:t>
            </a:r>
            <a:r>
              <a:rPr lang="en-AU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d</a:t>
            </a: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on’t let it bring you down.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878551" y="-41609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Out of Ashes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2413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793523"/>
            <a:ext cx="8534400" cy="327095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For in the ashes new seeds are sown.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From the ashes new life will grow.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Leave the past in ashes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 the old things give way.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Start a fresh new life right here today,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the ashes, from the ashes, out of ashes. 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803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24189"/>
            <a:ext cx="8534400" cy="220962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Now we leave our failings far behind us,</a:t>
            </a:r>
          </a:p>
          <a:p>
            <a:pPr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Leave them in the forest fire to burn.</a:t>
            </a:r>
          </a:p>
          <a:p>
            <a:pPr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All that’s left behind is cold grey ashes,</a:t>
            </a:r>
          </a:p>
          <a:p>
            <a:pPr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in the ashes now to God we turn.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7389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321553"/>
            <a:ext cx="8534400" cy="327095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For in the ashes new seeds are sown.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From the ashes new life will grow.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Leave the past in ashes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Let the old things give way.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Start a fresh new life right here today,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In the ashes, from the ashes, out of ashes. </a:t>
            </a:r>
            <a:endParaRPr lang="en-AU" b="1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878551" y="-41609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Out of Ashes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1330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Widescreen</PresentationFormat>
  <Paragraphs>27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2015-11-18T10:39:52Z</dcterms:created>
  <dcterms:modified xsi:type="dcterms:W3CDTF">2015-11-18T10:40:04Z</dcterms:modified>
</cp:coreProperties>
</file>